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5" r:id="rId4"/>
    <p:sldId id="266" r:id="rId5"/>
    <p:sldId id="26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4105-6576-7237-2518-AB968E527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A6ACF-CB58-18D8-6405-41B9D7CBD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CF8FE-A379-3FB5-90FE-C463B03B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D58B1-E6B5-1D57-C297-5DF47930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F6A2-39D5-4454-1364-6EBB512F5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469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C5D6-D83B-7F16-76C9-E44FEEC9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3A277-B914-34AC-233B-C149F27CA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81AB5-A910-2804-917F-DA05A6C6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103D2-D272-4699-942C-AFF1553E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E4C0C-D33A-9844-BE86-78C11834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19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86EA07-BCFA-462E-F876-218D7098B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55613-B704-A85C-8D31-45BE3E67B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D3369-8A9C-4D27-74D9-241E3F95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ED893-204A-010A-D231-A619CA6C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9F4E9-303D-FF7D-8A73-D811ACFE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778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95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837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726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94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449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12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852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134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D1F4-C5CE-64C0-79DE-88E7E9FA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58426-4686-B588-E0AA-8E771182B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C2B8A-E80E-1386-61A4-10011542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961A3-8BDE-49A2-43D2-DF20410D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9947-29B5-699C-027C-6193AB71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656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485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071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4846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973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9479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711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693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40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7276-7083-565F-11E6-BA7757296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F0B9C-0BAD-5916-B971-672973D17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80B8-2DA6-DA5C-815B-8BBD24AA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DF9C3-EC8C-A1D7-2F1B-8909BD75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95784-472B-7027-AFB6-32B59FC9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46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D65B-6DAE-7315-3388-620DEEF2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84023-06C8-984C-7D04-E3175D1D2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8C0B4-57B6-5845-CC88-63FCFCD84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43E57-2069-8F3F-CA06-0F29E0CA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45CD8-E804-FE86-99F4-38ABBD6B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E2B56-61D7-84BF-FC81-1E5B7D8B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42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E62D-629B-A4FF-2E05-17E25872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486A1-4C2D-7AF3-D301-7DD4735DE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E2C5A-C3EA-1976-604B-726B20FA6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5C8EE-7DE4-DC59-923F-F82E89A1B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D57A0-28C3-2049-6841-7522AC39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10244-94D0-00A9-E33C-FF582B13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269CDD-3AD6-C72F-A4E7-6B400836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0BC12-E42C-1E6D-0E0F-6D3EF789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43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2809-66AE-D227-9425-33FA3762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6ED64-7FA7-1AAB-8801-A52E080D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FDE74-A272-76AB-731E-21A9979E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073A4-5944-C82E-0F4C-9E6ABC4B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59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E9887-3C35-0D13-2602-922530F1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93E77-C4E8-13D9-B149-6BA57370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114F2-100F-499D-1740-2D3CF564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9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CCD2-A549-5290-6C74-F0D9D349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87B8-93FF-08DC-17A3-46846B686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B1E00-B8B7-5087-FAE5-108AA12BB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10D2D-C9B4-9B21-974B-1F9C50F6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54D8-85D1-E8E1-D0CD-1417A7D8B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23AC8-3E09-950E-1C50-84C9E092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34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5409-BA50-CD2F-05D5-AEC0CEEC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E1A68-A18C-1C33-994C-B9255AB29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0FB1B-6C5A-E948-FA58-56BE684E1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21EC3-8BD4-F0E1-BE97-E9C987C2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58EAF-4718-1EA3-E077-415AEE86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0991C-B788-C4B9-1EA7-4BAD3092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14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162038-247B-0901-C588-4341000D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7A69F-6D15-4674-39B1-333CBFEF5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ADB3B-5DF6-9103-1215-D9160FC06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384F7-F658-4EED-8CB9-C795ED87A099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E699-B786-380A-90FC-481CD80DF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94A10-7595-96AA-676D-6110588FB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F6A80-3B6C-41BA-B3B7-50AA1607F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73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76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6FC5-2FED-FA5D-E083-4350A64E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86" y="1"/>
            <a:ext cx="3550999" cy="540047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Observer Pattern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F4F1F-5500-9F0C-B419-9B99BB05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55" y="722881"/>
            <a:ext cx="4991357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5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5980C-160B-C90D-38EC-C62E5538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06" y="4143609"/>
            <a:ext cx="4743694" cy="1663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AB926-DA9B-38A8-91E6-CE4988558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011"/>
            <a:ext cx="4807197" cy="6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36CD8-10A4-F1CE-86EA-26551E74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3" y="71688"/>
            <a:ext cx="4496031" cy="1485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FBAC56-E0E4-4551-F3F5-34E4E5B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7593"/>
            <a:ext cx="4788146" cy="5010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5FBCE6-080C-CD05-64AB-938E6D174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146" y="945846"/>
            <a:ext cx="4826248" cy="591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42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332C3-5FE6-6915-6BCC-8811662E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87864" cy="647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C352C-949B-0C32-F103-C16EECB3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2" y="921183"/>
            <a:ext cx="5512083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5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289B7-650B-6D72-C5C4-F61D5392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5733" cy="1790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58B9D-058E-1F46-6124-CA808589E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167" y="2171615"/>
            <a:ext cx="4273770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80E46-9FA6-4ACE-8AA3-F101A080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73981" cy="1555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99073-19FF-0A70-46DD-0B013C0EF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363" y="1601734"/>
            <a:ext cx="5569236" cy="52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9F95A3-FD30-CF5F-BFE9-2A71EC2A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73981" cy="1587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665034-2C90-5AE5-15EC-7E7BE6D8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69" y="1864956"/>
            <a:ext cx="4216617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9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89859-3083-00F7-6F7F-D846767E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06774" cy="116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3453D-0978-4288-519F-8DA8C394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9854"/>
            <a:ext cx="4159464" cy="4788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D42EA-B1E3-113B-3FD6-182EEC78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085" y="0"/>
            <a:ext cx="4159464" cy="1016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4A41A-0599-DC0D-BB11-60B23664C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085" y="954507"/>
            <a:ext cx="4197566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4F6DE7-FE24-6B25-1042-35959A67C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0413" cy="958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35C93-D408-0D1E-BEB8-1F9ABA7C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305"/>
            <a:ext cx="4140413" cy="574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3D8FF-E2E6-450C-A688-096DF690A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76" y="2850944"/>
            <a:ext cx="4159464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1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E471D-6491-BC75-A919-D731FBA3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59464" cy="156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D4A31-4399-A736-9BD3-765FBA7D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2191"/>
            <a:ext cx="4159464" cy="5035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6CC5F-7157-2A08-4396-F243A652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464" y="46868"/>
            <a:ext cx="4095961" cy="406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156C4-15E6-42D2-A882-130EC5423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464" y="784265"/>
            <a:ext cx="4178515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5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948F53-5348-197F-A392-8F0CAA6E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07056" cy="4388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F1407-FAF2-3127-1F71-0F168F27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21" y="0"/>
            <a:ext cx="4159464" cy="292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67B2C-67FC-1441-830F-98C3EF88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21" y="292115"/>
            <a:ext cx="4153113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6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572AE3-C2DF-F4BC-A493-F1117F74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31" y="856942"/>
            <a:ext cx="5658141" cy="6001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99F7A-BD71-F8B3-F005-6C45E201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231" y="190158"/>
            <a:ext cx="4369025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53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207CF-F11B-0EF9-0710-0C1A685D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87934" cy="615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73F91-8426-02EB-3EB5-1DB6CC64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3697"/>
            <a:ext cx="4140413" cy="4305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014F5-9C30-4978-2167-DA5FF8450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619" y="835448"/>
            <a:ext cx="4159464" cy="4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29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3145E-35B5-7345-F4CE-E8096D1F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8515" cy="74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7A67C-C402-636B-6FA3-19F8FFF5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339"/>
            <a:ext cx="4159464" cy="4159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D42FB-9A80-3516-BB68-E4DFE035B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15" y="0"/>
            <a:ext cx="2216264" cy="406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774F86-DA40-E191-4E7B-7F246ED45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464" y="425473"/>
            <a:ext cx="4095961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86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0DD2F-14F0-4FC3-6E8B-2B888C7F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59464" cy="5664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986AAD-19AD-0ED4-D21D-B7F0E96B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62" y="-1"/>
            <a:ext cx="4153113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442B7-6CE3-5408-AB7A-B6094F90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1215" cy="5029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0AF76-1478-111A-62E9-188CEEC61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46" y="0"/>
            <a:ext cx="4140413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FD5B3-FC7F-28DE-C4E0-02951FC3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30923" cy="516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70226-5395-936E-BBA1-752ED89E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25" y="0"/>
            <a:ext cx="4140413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03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87292-24FF-0C69-A4AB-2BE95EBE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8515" cy="5277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89C19C-6832-0209-4B48-7E3AF676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33" y="0"/>
            <a:ext cx="4153113" cy="304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AF8322-5BB3-CBC9-7731-478748181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82" y="304816"/>
            <a:ext cx="4159464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6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EA662-9702-35A1-8FB7-DBB69EEF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25" y="503227"/>
            <a:ext cx="3664138" cy="939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4810B-E12F-D87B-E6B0-167114F2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25" y="1573480"/>
            <a:ext cx="3759393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A0FB7-BD51-DDEF-E3FB-FFA71017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27" y="1062431"/>
            <a:ext cx="8445934" cy="33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7D9C1F-8876-FA34-DB6C-F2091637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55" y="0"/>
            <a:ext cx="7801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515CC-D377-4321-CB12-6E30BCDE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6020" cy="1325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D7E6F-6DC2-11FB-C2C0-30274D63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91" y="1325573"/>
            <a:ext cx="6255071" cy="54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2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89082-AAFB-0748-0AC8-D705DEE1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8651" cy="933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DF8AE-6C69-2655-E3E7-7A38071E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13" y="907744"/>
            <a:ext cx="4673840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7CA32-2C24-3D28-AD85-F1B7530A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3" y="0"/>
            <a:ext cx="3327571" cy="527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5D93C-ADE8-9953-17C5-0B663291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76" y="1257776"/>
            <a:ext cx="4896102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AF92B-1690-06FF-2DF1-083EFDD0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30" y="1667081"/>
            <a:ext cx="3778444" cy="4419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47471-C512-B616-C3E7-43EBC5D0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987" y="848858"/>
            <a:ext cx="3511730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</Words>
  <Application>Microsoft Office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Trebuchet MS</vt:lpstr>
      <vt:lpstr>Wingdings 3</vt:lpstr>
      <vt:lpstr>Office Theme</vt:lpstr>
      <vt:lpstr>Facet</vt:lpstr>
      <vt:lpstr>Observer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Observer Pattern</dc:title>
  <dc:creator>Vishank Rajput</dc:creator>
  <cp:lastModifiedBy>Vishank Rajput</cp:lastModifiedBy>
  <cp:revision>27</cp:revision>
  <dcterms:created xsi:type="dcterms:W3CDTF">2022-08-07T16:15:45Z</dcterms:created>
  <dcterms:modified xsi:type="dcterms:W3CDTF">2022-08-07T18:20:21Z</dcterms:modified>
</cp:coreProperties>
</file>